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75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0143B-FF34-319B-DB7D-58CB26DD5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836EF-706D-CBE2-30C0-52D7C3237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26A37-DAB0-A4D8-5741-EC41EFA83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3BD61-B73E-AE9D-4124-6DD50200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FE1C8-855C-626F-9D70-CD78DF50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666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D7C4-3F71-AD84-7D7E-49605CA6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BBE71-066F-C16E-718E-01C61026D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11A59-F778-A6C3-15C0-1D67EA93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FCFBD-E468-9A2D-EB96-0304F3C0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B4410-CC0C-0D94-D983-1DEAEDEC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91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7575B-2DAE-BDD3-1EB5-D89F8937D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6A617-1EBA-0E8D-E509-BFCD22B8D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E9226-CD31-E4F4-2E8E-DEE952CB7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5EE2E-D7D2-C7A0-9880-A379E2FA9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3CB2B-C86B-3B29-BD43-5A82EA8F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2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93A12-34AD-F59A-146B-0A53ADBD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4DBD-FA9A-B0A5-A7CB-9AA8052DB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77785-45C1-466F-A83B-75DE9AF76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9AD89-A950-9D5A-D7D5-41BB17F9C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8457-5EA0-9208-2339-540BD76A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13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982D-3C4C-E8F5-89D2-B8C9B50D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2A492-A06F-9649-A7DB-B5EBDA35C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B8FD8-40B0-61EC-9A34-9837BAC0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0B40-0D1B-5E4A-3073-B469FB39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DC7F8-47DD-42A1-22EE-37820460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32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1992-41FF-170E-7619-3A511D1E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41BB-7AAB-F2DB-0D22-683F86E4E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38862-C348-A615-05C2-87033DFF9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36C71-0F32-49A0-78D5-CEF496D70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2A330-DFA3-2490-6CC5-D7E74C6B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8A8E2-F0AE-69BD-704F-D1532D6B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78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F46B-A705-ADBE-898C-3BE93C1F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D0955-DBF0-FDF9-71B6-AC3FF52E3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C4F0B-CA1F-0F42-E278-077FCDA3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6E27A-0DB8-E6FF-2D3D-CD96D6BEE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067E9-2C2E-E619-88F5-D0F0113051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F941B-5DA4-A024-0AE8-FA405EBD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8A337-F813-7807-0DC5-4C343A41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B4769-E065-F435-2B82-F4CCCE01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60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3E91-FEA5-B4CF-51F9-6B2E1486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54F6F-53CF-CC11-D7C1-EEC43A837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2B80A-3911-2C25-26C5-327869F0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77B82-BC7C-B523-B7D9-93697865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84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49FCD-24C7-596D-9AAE-2A4FA54D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EF912-F7FF-EA14-9FD7-1D600261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85A37-1045-5DAA-C82C-172C4794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12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BAF2-DAC2-3A2E-54D8-099E7899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E675-C4CD-4F84-9C8E-3A88C73AC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5115A-6E9E-C7E7-567E-7D2FBF7B7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64333-6A35-05D0-CB0C-E89470BE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EA18-2E27-4C77-5AC5-48991D99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12BC6-2395-36D9-C097-7D06433C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46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D1A87-1F26-FF94-CEC3-F951A9A1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13D4A-47D6-AA82-21B6-C1E0A81C4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80697-AA08-8A62-666F-908615476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0E5E2-850C-5289-CCDE-A5AC3A30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54B54-CFB6-E889-4B77-20C1ECA7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830BB-45BB-5287-7E80-98BE58A6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05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6088A-71B1-597F-CDF5-4A5A5F59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EA3D8-4145-43BF-0AE1-29CC5435D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175A5-F90A-40BE-7C91-33A629991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3736-63DA-4A0B-BDCB-84944430ABCB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6D867-525F-6C25-3A1B-8C157CE1E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84782-0AFB-53DE-8462-887D8FB25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CC141-C664-4EBA-A97A-61886CF3FE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25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AA1FD4-3088-773A-0DFF-9B59B558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42" y="2176539"/>
            <a:ext cx="7477671" cy="4901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CADB6-18C1-AC1A-CD74-15F5BA051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38" y="2064774"/>
            <a:ext cx="6479459" cy="1858144"/>
          </a:xfrm>
        </p:spPr>
        <p:txBody>
          <a:bodyPr/>
          <a:lstStyle/>
          <a:p>
            <a:r>
              <a:rPr lang="en-US" dirty="0">
                <a:latin typeface="Lato Light" panose="020F0302020204030203" pitchFamily="34" charset="0"/>
              </a:rPr>
              <a:t>Food Delivery </a:t>
            </a:r>
            <a:r>
              <a:rPr lang="en-US" dirty="0">
                <a:solidFill>
                  <a:srgbClr val="002060"/>
                </a:solidFill>
                <a:latin typeface="Lato Black" panose="020F0A02020204030203" pitchFamily="34" charset="0"/>
              </a:rPr>
              <a:t>Application</a:t>
            </a:r>
            <a:endParaRPr lang="en-IN" dirty="0">
              <a:solidFill>
                <a:srgbClr val="002060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E656-9A5A-0186-3ECB-49C1C0DB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088" y="1720800"/>
            <a:ext cx="2751805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Lato Black" panose="020F0A02020204030203" pitchFamily="34" charset="0"/>
              </a:rPr>
              <a:t>Overview</a:t>
            </a:r>
            <a:endParaRPr lang="en-IN" dirty="0">
              <a:solidFill>
                <a:srgbClr val="002060"/>
              </a:solidFill>
              <a:latin typeface="Lato Black" panose="020F0A0202020403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B24125-9501-4618-B6EF-585A175CE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401" y="842826"/>
            <a:ext cx="5081366" cy="50813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CED5-E509-ACA5-C660-CF94B33FC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75" y="3046363"/>
            <a:ext cx="5801033" cy="1822142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xygen" panose="02000503000000000000" pitchFamily="2" charset="0"/>
              </a:rPr>
              <a:t>Delivering Convenience, Multi meal with different locations at a time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42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0B147-B812-0A27-CF41-5DB7A574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758" y="1399958"/>
            <a:ext cx="5840392" cy="1325563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latin typeface="Lato Black" panose="020F0A02020204030203" pitchFamily="34" charset="0"/>
              </a:rPr>
              <a:t>Split Delivery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527A-EE6A-CC3C-33DC-E0A6B76B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31" y="2792690"/>
            <a:ext cx="6300019" cy="2665352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xygen" panose="02000503000000000000" pitchFamily="2" charset="0"/>
              </a:rPr>
              <a:t>The split delivery option allows users to place orders for multiple locations in single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24970-656F-A764-4D77-5752744EA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5840" y="1027906"/>
            <a:ext cx="3925362" cy="8566021"/>
          </a:xfrm>
          <a:prstGeom prst="rect">
            <a:avLst/>
          </a:prstGeom>
          <a:scene3d>
            <a:camera prst="orthographicFront">
              <a:rot lat="51885" lon="1275855" rev="2112890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9379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7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22711F-6655-CD14-8A50-3A191ACD0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  <a14:imgEffect>
                      <a14:brightnessContrast bright="3000" contras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215" y="1516283"/>
            <a:ext cx="3612466" cy="7799756"/>
          </a:xfrm>
          <a:prstGeom prst="rect">
            <a:avLst/>
          </a:prstGeom>
          <a:scene3d>
            <a:camera prst="orthographicFront">
              <a:rot lat="21557979" lon="258549" rev="113088"/>
            </a:camera>
            <a:lightRig rig="threePt" dir="t"/>
          </a:scene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6D01B-68B2-634C-BA40-AEF73B694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254" y="2377439"/>
            <a:ext cx="8174531" cy="325088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latin typeface="Oxygen" panose="02000503000000000000" pitchFamily="2" charset="0"/>
              </a:rPr>
              <a:t>Embrace transparency and cater to diverse dietary needs by providing detailed ingredient lists for all menu items, accommodating various dietary restrictions and preferences.</a:t>
            </a:r>
            <a:endParaRPr lang="en-IN" dirty="0">
              <a:latin typeface="Oxygen" panose="02000503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C1D0D-D565-4F03-ED4E-5B3EE025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194" y="566896"/>
            <a:ext cx="547116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Lato Black" panose="020F0A02020204030203" pitchFamily="34" charset="0"/>
              </a:rPr>
              <a:t>Open Ingredients</a:t>
            </a:r>
            <a:endParaRPr lang="en-IN" dirty="0">
              <a:solidFill>
                <a:srgbClr val="002060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1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994D-B796-DE90-3836-A567BE1A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207" y="1622806"/>
            <a:ext cx="3768524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Lato Black" panose="020F0A02020204030203" pitchFamily="34" charset="0"/>
              </a:rPr>
              <a:t>Accessibility</a:t>
            </a:r>
            <a:endParaRPr lang="en-IN" dirty="0">
              <a:solidFill>
                <a:srgbClr val="002060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87C0-557A-E8CF-7992-9E0D4187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0" y="2948369"/>
            <a:ext cx="7958559" cy="2040319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Authentication is streamlined through mobile number verification, ensuring a seamless and secure login process for users.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FAF6CE-1543-24C5-6DA9-62BBC02D26A2}"/>
              </a:ext>
            </a:extLst>
          </p:cNvPr>
          <p:cNvCxnSpPr/>
          <p:nvPr/>
        </p:nvCxnSpPr>
        <p:spPr>
          <a:xfrm>
            <a:off x="9005104" y="729205"/>
            <a:ext cx="0" cy="312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21598A-DB49-079F-FF30-77B764C0BB91}"/>
              </a:ext>
            </a:extLst>
          </p:cNvPr>
          <p:cNvCxnSpPr/>
          <p:nvPr/>
        </p:nvCxnSpPr>
        <p:spPr>
          <a:xfrm flipV="1">
            <a:off x="9294471" y="3715473"/>
            <a:ext cx="0" cy="2569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55DC18-C88F-93F9-85A0-A94F2451AAE2}"/>
              </a:ext>
            </a:extLst>
          </p:cNvPr>
          <p:cNvCxnSpPr/>
          <p:nvPr/>
        </p:nvCxnSpPr>
        <p:spPr>
          <a:xfrm>
            <a:off x="7292051" y="2696901"/>
            <a:ext cx="20255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E7D895-C4FC-2575-5F74-F6A594D6F0B0}"/>
              </a:ext>
            </a:extLst>
          </p:cNvPr>
          <p:cNvCxnSpPr>
            <a:cxnSpLocks/>
          </p:cNvCxnSpPr>
          <p:nvPr/>
        </p:nvCxnSpPr>
        <p:spPr>
          <a:xfrm>
            <a:off x="7974956" y="3680749"/>
            <a:ext cx="165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E2481A5-AEBD-A94B-5CDE-C8F79BB83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2998" y="729205"/>
            <a:ext cx="5399590" cy="5399590"/>
          </a:xfrm>
          <a:prstGeom prst="rect">
            <a:avLst/>
          </a:prstGeom>
          <a:effectLst>
            <a:outerShdw blurRad="762000" dist="50800" dir="5400000" sx="109000" sy="109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51748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D3DEF1"/>
            </a:gs>
            <a:gs pos="79000">
              <a:srgbClr val="DFE7F5"/>
            </a:gs>
            <a:gs pos="61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C930-AF76-53DF-F338-009505E8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344" y="654492"/>
            <a:ext cx="5597324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Lato Black" panose="020F0A02020204030203" pitchFamily="34" charset="0"/>
              </a:rPr>
              <a:t>Usability</a:t>
            </a:r>
            <a:endParaRPr lang="en-IN" dirty="0">
              <a:solidFill>
                <a:srgbClr val="002060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332F-6A0E-52C0-6529-47C3FBAE7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157" y="2068693"/>
            <a:ext cx="7437699" cy="244543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latin typeface="Oxygen" panose="02000503000000000000" pitchFamily="2" charset="0"/>
              </a:rPr>
              <a:t>Simple intuitive navigation and user-friendly interface contribute to a seamless experience for everyone</a:t>
            </a:r>
            <a:endParaRPr lang="en-IN" dirty="0">
              <a:latin typeface="Oxygen" panose="02000503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4E4BF-BFAE-CCC3-34A4-22C9CC746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" t="-218" r="-232" b="13304"/>
          <a:stretch/>
        </p:blipFill>
        <p:spPr>
          <a:xfrm>
            <a:off x="513144" y="882000"/>
            <a:ext cx="3204000" cy="59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D3DEF1"/>
            </a:gs>
            <a:gs pos="79000">
              <a:srgbClr val="DFE7F5"/>
            </a:gs>
            <a:gs pos="5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2557-2E83-420B-39AC-FF84CC0F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3" y="254892"/>
            <a:ext cx="313191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Lato Black" panose="020F0A02020204030203" pitchFamily="34" charset="0"/>
              </a:rPr>
              <a:t>Conclusion</a:t>
            </a:r>
            <a:endParaRPr lang="en-IN" dirty="0">
              <a:solidFill>
                <a:srgbClr val="002060"/>
              </a:solidFill>
              <a:latin typeface="Lato Black" panose="020F0A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DF01-97D3-46E3-548E-F620C05E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6" y="1580455"/>
            <a:ext cx="9810509" cy="41953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SzPct val="123000"/>
              <a:buFont typeface="Wingdings" panose="05000000000000000000" pitchFamily="2" charset="2"/>
              <a:buChar char="ü"/>
            </a:pPr>
            <a:r>
              <a:rPr lang="en-US" sz="2400" dirty="0">
                <a:latin typeface="Oxygen" panose="02000503000000000000" pitchFamily="2" charset="0"/>
              </a:rPr>
              <a:t>   Our app offers a unique split delivery option, allowing users to deliver to different locations in a single order, catering to diverse needs and scenarios.</a:t>
            </a:r>
          </a:p>
          <a:p>
            <a:pPr>
              <a:lnSpc>
                <a:spcPct val="150000"/>
              </a:lnSpc>
              <a:buClr>
                <a:schemeClr val="accent6">
                  <a:lumMod val="60000"/>
                  <a:lumOff val="40000"/>
                </a:schemeClr>
              </a:buClr>
              <a:buSzPct val="123000"/>
              <a:buFont typeface="Wingdings" panose="05000000000000000000" pitchFamily="2" charset="2"/>
              <a:buChar char="ü"/>
            </a:pPr>
            <a:r>
              <a:rPr lang="en-US" sz="2400" dirty="0">
                <a:latin typeface="Oxygen" panose="02000503000000000000" pitchFamily="2" charset="0"/>
              </a:rPr>
              <a:t>   We prioritize essential features to ensure accessibility and usability for all users, regardless of technical expertise or familiarity with technology.</a:t>
            </a:r>
            <a:endParaRPr lang="en-IN" sz="2400" dirty="0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145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Lato Black</vt:lpstr>
      <vt:lpstr>Lato Light</vt:lpstr>
      <vt:lpstr>Oxygen</vt:lpstr>
      <vt:lpstr>Wingdings</vt:lpstr>
      <vt:lpstr>Office Theme</vt:lpstr>
      <vt:lpstr>Food Delivery Application</vt:lpstr>
      <vt:lpstr>Overview</vt:lpstr>
      <vt:lpstr>Split Delivery Option</vt:lpstr>
      <vt:lpstr>Open Ingredients</vt:lpstr>
      <vt:lpstr>Accessibility</vt:lpstr>
      <vt:lpstr>Usability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Delivery Application</dc:title>
  <dc:creator>Boopathi S</dc:creator>
  <cp:lastModifiedBy>Boopathi S</cp:lastModifiedBy>
  <cp:revision>2</cp:revision>
  <dcterms:created xsi:type="dcterms:W3CDTF">2024-05-05T15:28:22Z</dcterms:created>
  <dcterms:modified xsi:type="dcterms:W3CDTF">2024-05-05T12:15:55Z</dcterms:modified>
</cp:coreProperties>
</file>